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9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 - Gro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0" name="Rectangle 1"/>
          <p:cNvSpPr/>
          <p:nvPr userDrawn="1"/>
        </p:nvSpPr>
        <p:spPr bwMode="auto">
          <a:xfrm>
            <a:off x="5500584" y="-528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4003547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2031599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er 49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51" name="Forme libre 50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52" name="Forme libre 51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sp>
        <p:nvSpPr>
          <p:cNvPr id="6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4740166" y="1559413"/>
            <a:ext cx="3993826" cy="3756903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5" name="Espace réservé du texte 2"/>
          <p:cNvSpPr>
            <a:spLocks noGrp="1"/>
          </p:cNvSpPr>
          <p:nvPr>
            <p:ph idx="1"/>
          </p:nvPr>
        </p:nvSpPr>
        <p:spPr>
          <a:xfrm>
            <a:off x="179516" y="928723"/>
            <a:ext cx="4450659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grpSp>
        <p:nvGrpSpPr>
          <p:cNvPr id="17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19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2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3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4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104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5898598" y="1638909"/>
            <a:ext cx="2916868" cy="2743833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898598" y="4528041"/>
            <a:ext cx="2916868" cy="1646623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/>
          </p:nvPr>
        </p:nvSpPr>
        <p:spPr>
          <a:xfrm>
            <a:off x="179516" y="928723"/>
            <a:ext cx="5578623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grpSp>
        <p:nvGrpSpPr>
          <p:cNvPr id="18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27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8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3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4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5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6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7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4361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6227132" y="1919228"/>
            <a:ext cx="2916868" cy="2743833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6227132" y="4738915"/>
            <a:ext cx="2916868" cy="1435748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/>
          </p:nvPr>
        </p:nvSpPr>
        <p:spPr>
          <a:xfrm>
            <a:off x="179516" y="928723"/>
            <a:ext cx="5578623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grpSp>
        <p:nvGrpSpPr>
          <p:cNvPr id="28" name="Grouper 27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29" name="Forme libre 28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30" name="Forme libre 29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27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2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3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4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5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6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7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1182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1951" y="4528041"/>
            <a:ext cx="3313517" cy="1646623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 du texte</a:t>
            </a:r>
            <a:br>
              <a:rPr lang="fr-FR" noProof="0" dirty="0"/>
            </a:br>
            <a:r>
              <a:rPr lang="fr-FR" noProof="0" dirty="0"/>
              <a:t>du masque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4934170" y="1153507"/>
            <a:ext cx="1913083" cy="179959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/>
          </p:nvPr>
        </p:nvSpPr>
        <p:spPr bwMode="auto">
          <a:xfrm>
            <a:off x="6904738" y="2552897"/>
            <a:ext cx="1913083" cy="179959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9" name="Espace réservé du texte 2"/>
          <p:cNvSpPr>
            <a:spLocks noGrp="1"/>
          </p:cNvSpPr>
          <p:nvPr>
            <p:ph idx="1"/>
          </p:nvPr>
        </p:nvSpPr>
        <p:spPr>
          <a:xfrm>
            <a:off x="179515" y="928723"/>
            <a:ext cx="4639968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grpSp>
        <p:nvGrpSpPr>
          <p:cNvPr id="19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20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3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4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5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6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7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8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29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5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grpSp>
        <p:nvGrpSpPr>
          <p:cNvPr id="31" name="Grouper 30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32" name="Forme libre 31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33" name="Forme libre 32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7079797" y="1123725"/>
            <a:ext cx="1735593" cy="163263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2"/>
          </p:nvPr>
        </p:nvSpPr>
        <p:spPr bwMode="auto">
          <a:xfrm>
            <a:off x="7079797" y="2832877"/>
            <a:ext cx="1735593" cy="163263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/>
          </p:nvPr>
        </p:nvSpPr>
        <p:spPr bwMode="auto">
          <a:xfrm>
            <a:off x="7079797" y="4542029"/>
            <a:ext cx="1735593" cy="163263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2" name="Espace réservé du texte 2"/>
          <p:cNvSpPr>
            <a:spLocks noGrp="1"/>
          </p:cNvSpPr>
          <p:nvPr>
            <p:ph idx="1"/>
          </p:nvPr>
        </p:nvSpPr>
        <p:spPr>
          <a:xfrm>
            <a:off x="179515" y="971529"/>
            <a:ext cx="5322434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39" y="2618958"/>
            <a:ext cx="1502469" cy="3555705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 du texte</a:t>
            </a:r>
            <a:br>
              <a:rPr lang="fr-FR" noProof="0" dirty="0"/>
            </a:br>
            <a:r>
              <a:rPr lang="fr-FR" noProof="0" dirty="0"/>
              <a:t>du masque</a:t>
            </a:r>
          </a:p>
        </p:txBody>
      </p:sp>
      <p:grpSp>
        <p:nvGrpSpPr>
          <p:cNvPr id="20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5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6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7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8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9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40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400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6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r 19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21" name="Forme libre 20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22" name="Forme libre 21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" name="Group 25"/>
          <p:cNvGrpSpPr/>
          <p:nvPr userDrawn="1"/>
        </p:nvGrpSpPr>
        <p:grpSpPr>
          <a:xfrm>
            <a:off x="7256330" y="6505771"/>
            <a:ext cx="1692409" cy="204592"/>
            <a:chOff x="2619375" y="-595312"/>
            <a:chExt cx="1785938" cy="215899"/>
          </a:xfrm>
        </p:grpSpPr>
        <p:sp>
          <p:nvSpPr>
            <p:cNvPr id="23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4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5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7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8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sz="1350" dirty="0">
                <a:solidFill>
                  <a:srgbClr val="242A75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0" name="Espace réservé du texte 2"/>
          <p:cNvSpPr>
            <a:spLocks noGrp="1"/>
          </p:cNvSpPr>
          <p:nvPr>
            <p:ph idx="1"/>
          </p:nvPr>
        </p:nvSpPr>
        <p:spPr>
          <a:xfrm>
            <a:off x="179515" y="928723"/>
            <a:ext cx="5322434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0"/>
          </p:nvPr>
        </p:nvSpPr>
        <p:spPr bwMode="auto">
          <a:xfrm>
            <a:off x="5501951" y="-12701"/>
            <a:ext cx="3647433" cy="6870701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21208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_Titre et contenu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grpSp>
        <p:nvGrpSpPr>
          <p:cNvPr id="25" name="Grouper 24"/>
          <p:cNvGrpSpPr/>
          <p:nvPr userDrawn="1"/>
        </p:nvGrpSpPr>
        <p:grpSpPr>
          <a:xfrm>
            <a:off x="5021582" y="-27384"/>
            <a:ext cx="1875985" cy="6885384"/>
            <a:chOff x="5021580" y="4728"/>
            <a:chExt cx="1875985" cy="6853272"/>
          </a:xfrm>
        </p:grpSpPr>
        <p:sp>
          <p:nvSpPr>
            <p:cNvPr id="26" name="Forme libre 25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  <p:sp>
          <p:nvSpPr>
            <p:cNvPr id="27" name="Forme libre 26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fr-FR" sz="1350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0" name="Espace réservé du texte 2"/>
          <p:cNvSpPr>
            <a:spLocks noGrp="1"/>
          </p:cNvSpPr>
          <p:nvPr>
            <p:ph idx="1"/>
          </p:nvPr>
        </p:nvSpPr>
        <p:spPr>
          <a:xfrm>
            <a:off x="179515" y="928723"/>
            <a:ext cx="5322434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2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509837" y="928724"/>
            <a:ext cx="3431610" cy="5245939"/>
          </a:xfrm>
        </p:spPr>
        <p:txBody>
          <a:bodyPr anchor="ctr" anchorCtr="0"/>
          <a:lstStyle>
            <a:lvl1pPr marL="0" indent="0" algn="r">
              <a:buFontTx/>
              <a:buNone/>
              <a:defRPr sz="1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grpSp>
        <p:nvGrpSpPr>
          <p:cNvPr id="23" name="Group 25"/>
          <p:cNvGrpSpPr/>
          <p:nvPr userDrawn="1"/>
        </p:nvGrpSpPr>
        <p:grpSpPr>
          <a:xfrm>
            <a:off x="7263121" y="6416509"/>
            <a:ext cx="1632238" cy="263091"/>
            <a:chOff x="2619375" y="-595312"/>
            <a:chExt cx="1785938" cy="215899"/>
          </a:xfrm>
        </p:grpSpPr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4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5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6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7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  <p:sp>
          <p:nvSpPr>
            <p:cNvPr id="38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fr-FR" dirty="0">
                <a:solidFill>
                  <a:srgbClr val="242A7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6845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.8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61237"/>
            <a:ext cx="4038600" cy="522328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61237"/>
            <a:ext cx="4038600" cy="522328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696948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2050" y="1792738"/>
            <a:ext cx="4918023" cy="1155863"/>
          </a:xfrm>
        </p:spPr>
        <p:txBody>
          <a:bodyPr/>
          <a:lstStyle>
            <a:lvl1pPr algn="l">
              <a:defRPr sz="24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 modifiez le titre</a:t>
            </a:r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2692867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none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302049" y="3337278"/>
            <a:ext cx="4918022" cy="2335389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1" y="-12699"/>
            <a:ext cx="3647433" cy="6904567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pic>
        <p:nvPicPr>
          <p:cNvPr id="15" name="Image 14" descr="logo_thales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6" name="ZoneTexte 11"/>
          <p:cNvSpPr txBox="1">
            <a:spLocks noChangeArrowheads="1"/>
          </p:cNvSpPr>
          <p:nvPr userDrawn="1"/>
        </p:nvSpPr>
        <p:spPr bwMode="auto">
          <a:xfrm>
            <a:off x="3968750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200847" y="2232653"/>
            <a:ext cx="96122" cy="3077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dirty="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346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414967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450"/>
              </a:spcBef>
              <a:spcAft>
                <a:spcPts val="525"/>
              </a:spcAft>
              <a:defRPr/>
            </a:lvl1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050426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7"/>
          <p:cNvSpPr>
            <a:spLocks/>
          </p:cNvSpPr>
          <p:nvPr/>
        </p:nvSpPr>
        <p:spPr bwMode="auto">
          <a:xfrm>
            <a:off x="5210177" y="2"/>
            <a:ext cx="3946525" cy="6857999"/>
          </a:xfrm>
          <a:custGeom>
            <a:avLst/>
            <a:gdLst>
              <a:gd name="T0" fmla="*/ 792025734 w 10000"/>
              <a:gd name="T1" fmla="*/ 268216 h 10001"/>
              <a:gd name="T2" fmla="*/ 18690742 w 10000"/>
              <a:gd name="T3" fmla="*/ 2147483647 h 10001"/>
              <a:gd name="T4" fmla="*/ 1553834505 w 10000"/>
              <a:gd name="T5" fmla="*/ 2147483647 h 10001"/>
              <a:gd name="T6" fmla="*/ 1557572654 w 10000"/>
              <a:gd name="T7" fmla="*/ 0 h 10001"/>
              <a:gd name="T8" fmla="*/ 792025734 w 10000"/>
              <a:gd name="T9" fmla="*/ 268216 h 100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4" tIns="45717" rIns="91434" bIns="45717"/>
          <a:lstStyle/>
          <a:p>
            <a:pPr defTabSz="457200"/>
            <a:endParaRPr lang="fr-FR">
              <a:solidFill>
                <a:srgbClr val="333366"/>
              </a:solidFill>
            </a:endParaRPr>
          </a:p>
        </p:txBody>
      </p:sp>
      <p:sp>
        <p:nvSpPr>
          <p:cNvPr id="8" name="Rectangle 1030"/>
          <p:cNvSpPr>
            <a:spLocks noChangeArrowheads="1"/>
          </p:cNvSpPr>
          <p:nvPr/>
        </p:nvSpPr>
        <p:spPr bwMode="auto">
          <a:xfrm>
            <a:off x="219077" y="6426202"/>
            <a:ext cx="4403725" cy="182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0" rIns="91434" bIns="0"/>
          <a:lstStyle/>
          <a:p>
            <a:pPr defTabSz="457200"/>
            <a:r>
              <a:rPr lang="en-AU" sz="900">
                <a:solidFill>
                  <a:srgbClr val="333366"/>
                </a:solidFill>
              </a:rPr>
              <a:t>www.thalesgroup.com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201613" y="2232659"/>
            <a:ext cx="95250" cy="307771"/>
          </a:xfrm>
          <a:prstGeom prst="rect">
            <a:avLst/>
          </a:prstGeom>
          <a:solidFill>
            <a:srgbClr val="5DBF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4" tIns="45717" rIns="91434" bIns="45717" anchor="ctr">
            <a:spAutoFit/>
          </a:bodyPr>
          <a:lstStyle/>
          <a:p>
            <a:pPr algn="ctr" defTabSz="914339" eaLnBrk="0" hangingPunct="0"/>
            <a:endParaRPr lang="en-AU" sz="1400">
              <a:solidFill>
                <a:srgbClr val="32326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2050" y="1792738"/>
            <a:ext cx="4918023" cy="1155863"/>
          </a:xfrm>
        </p:spPr>
        <p:txBody>
          <a:bodyPr/>
          <a:lstStyle>
            <a:lvl1pPr algn="l">
              <a:defRPr sz="2400" baseline="0">
                <a:solidFill>
                  <a:srgbClr val="3333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/>
          </p:nvPr>
        </p:nvSpPr>
        <p:spPr>
          <a:xfrm>
            <a:off x="302050" y="2692867"/>
            <a:ext cx="4918023" cy="307777"/>
          </a:xfr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all">
                <a:solidFill>
                  <a:schemeClr val="tx1"/>
                </a:solidFill>
              </a:defRPr>
            </a:lvl1pPr>
            <a:lvl2pPr marL="457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 smtClean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302049" y="3337278"/>
            <a:ext cx="4918022" cy="2335389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2" y="-12698"/>
            <a:ext cx="3647433" cy="6870699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1971" rtlCol="0" anchor="ctr">
            <a:noAutofit/>
          </a:bodyPr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434768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97340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1_Diapositive de titre - Aerospace (IF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2" name="Rectangle 1"/>
          <p:cNvSpPr/>
          <p:nvPr userDrawn="1"/>
        </p:nvSpPr>
        <p:spPr bwMode="auto">
          <a:xfrm>
            <a:off x="5501412" y="-12540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2216893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2_Diapositive de titre -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10502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2750406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3_Diapositive de titre - 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10502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340210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4_Diapositive de titre - Defence (La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10502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265104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4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1.5_Diapositive de titre - Security (Cy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10502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265104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952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6_Diapositive de titre - Security (Airp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10502"/>
            <a:ext cx="3643416" cy="6879007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265104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9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7_Diapositive de titr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342954"/>
            <a:ext cx="4918023" cy="4254383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23563"/>
            <a:ext cx="3946694" cy="6905125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fr-FR" sz="1350" dirty="0">
              <a:solidFill>
                <a:srgbClr val="242A75"/>
              </a:solidFill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4179768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1" y="-12699"/>
            <a:ext cx="3647433" cy="6904567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6425906"/>
            <a:ext cx="4403725" cy="1820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defTabSz="457200"/>
            <a:r>
              <a:rPr lang="fr-FR" sz="900" dirty="0" smtClean="0">
                <a:solidFill>
                  <a:srgbClr val="242A75"/>
                </a:solidFill>
              </a:rPr>
              <a:t>www.thalesgroup.com</a:t>
            </a:r>
            <a:endParaRPr lang="fr-FR" sz="900" dirty="0">
              <a:solidFill>
                <a:srgbClr val="242A75"/>
              </a:solidFill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931315"/>
            <a:ext cx="386164" cy="525284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457200"/>
            <a:endParaRPr lang="fr-FR" dirty="0">
              <a:solidFill>
                <a:srgbClr val="242A75"/>
              </a:solidFill>
            </a:endParaRPr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941" y="220906"/>
            <a:ext cx="2337181" cy="599277"/>
          </a:xfrm>
          <a:prstGeom prst="rect">
            <a:avLst/>
          </a:prstGeom>
        </p:spPr>
      </p:pic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0" y="6265104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840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auto">
          <a:xfrm>
            <a:off x="-485" y="222912"/>
            <a:ext cx="180000" cy="3077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dirty="0">
              <a:solidFill>
                <a:srgbClr val="323265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766" y="1"/>
            <a:ext cx="8674683" cy="7491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6" y="928723"/>
            <a:ext cx="8761933" cy="5245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 rot="16200000">
            <a:off x="-2604287" y="3469916"/>
            <a:ext cx="547504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6858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fr-FR" sz="600" dirty="0">
                <a:solidFill>
                  <a:srgbClr val="969696"/>
                </a:solidFill>
              </a:rPr>
              <a:t>Ce document ne peut être reproduit, modifié, adapté, publié, traduit, d'une quelconque façon, en tout ou partie, ni divulgué à un tiers sans l'accord préalable et écrit de Thales  -  ©Thales  </a:t>
            </a:r>
            <a:r>
              <a:rPr lang="fr-FR" sz="600" dirty="0" smtClean="0">
                <a:solidFill>
                  <a:srgbClr val="969696"/>
                </a:solidFill>
              </a:rPr>
              <a:t>2018 </a:t>
            </a:r>
            <a:r>
              <a:rPr lang="fr-FR" sz="600" dirty="0">
                <a:solidFill>
                  <a:srgbClr val="969696"/>
                </a:solidFill>
              </a:rPr>
              <a:t>Tous Droits réservés.</a:t>
            </a:r>
            <a:endParaRPr lang="fr-FR" sz="600" dirty="0">
              <a:solidFill>
                <a:srgbClr val="606060"/>
              </a:solidFill>
            </a:endParaRPr>
          </a:p>
        </p:txBody>
      </p:sp>
      <p:sp>
        <p:nvSpPr>
          <p:cNvPr id="21" name="Espace réservé du numéro de diapositive 5"/>
          <p:cNvSpPr txBox="1">
            <a:spLocks/>
          </p:cNvSpPr>
          <p:nvPr/>
        </p:nvSpPr>
        <p:spPr>
          <a:xfrm>
            <a:off x="133237" y="6403771"/>
            <a:ext cx="786206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4350D62-B6BB-E847-B7AB-6B0C5C66D2F8}" type="slidenum">
              <a:rPr lang="fr-FR" sz="900" smtClean="0">
                <a:solidFill>
                  <a:srgbClr val="333366"/>
                </a:solidFill>
              </a:rPr>
              <a:pPr algn="l"/>
              <a:t>‹N°›</a:t>
            </a:fld>
            <a:endParaRPr lang="fr-FR" sz="900" dirty="0">
              <a:solidFill>
                <a:srgbClr val="333366"/>
              </a:solidFill>
            </a:endParaRPr>
          </a:p>
        </p:txBody>
      </p:sp>
      <p:cxnSp>
        <p:nvCxnSpPr>
          <p:cNvPr id="13" name="Straight Connector 3"/>
          <p:cNvCxnSpPr/>
          <p:nvPr/>
        </p:nvCxnSpPr>
        <p:spPr bwMode="auto">
          <a:xfrm>
            <a:off x="-4456" y="751217"/>
            <a:ext cx="9148456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6"/>
          <p:cNvSpPr>
            <a:spLocks noChangeArrowheads="1"/>
          </p:cNvSpPr>
          <p:nvPr userDrawn="1"/>
        </p:nvSpPr>
        <p:spPr bwMode="auto">
          <a:xfrm>
            <a:off x="598581" y="6515263"/>
            <a:ext cx="547504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fr-FR" sz="600" dirty="0">
                <a:solidFill>
                  <a:srgbClr val="969696"/>
                </a:solidFill>
              </a:rPr>
              <a:t>REF </a:t>
            </a:r>
            <a:r>
              <a:rPr lang="fr-FR" sz="600" dirty="0" err="1">
                <a:solidFill>
                  <a:srgbClr val="969696"/>
                </a:solidFill>
              </a:rPr>
              <a:t>xxxxxxxxxxxx</a:t>
            </a:r>
            <a:r>
              <a:rPr lang="fr-FR" sz="600" dirty="0">
                <a:solidFill>
                  <a:srgbClr val="969696"/>
                </a:solidFill>
              </a:rPr>
              <a:t> </a:t>
            </a:r>
            <a:r>
              <a:rPr lang="fr-FR" sz="600" dirty="0" err="1">
                <a:solidFill>
                  <a:srgbClr val="969696"/>
                </a:solidFill>
              </a:rPr>
              <a:t>rev</a:t>
            </a:r>
            <a:r>
              <a:rPr lang="fr-FR" sz="600" dirty="0">
                <a:solidFill>
                  <a:srgbClr val="969696"/>
                </a:solidFill>
              </a:rPr>
              <a:t> xxx - date</a:t>
            </a:r>
            <a:br>
              <a:rPr lang="fr-FR" sz="600" dirty="0">
                <a:solidFill>
                  <a:srgbClr val="969696"/>
                </a:solidFill>
              </a:rPr>
            </a:br>
            <a:r>
              <a:rPr lang="fr-FR" sz="600" dirty="0">
                <a:solidFill>
                  <a:srgbClr val="969696"/>
                </a:solidFill>
              </a:rPr>
              <a:t>Nom de la société / Modèle : </a:t>
            </a:r>
            <a:r>
              <a:rPr lang="fr-FR" sz="600" dirty="0" smtClean="0">
                <a:solidFill>
                  <a:srgbClr val="969696"/>
                </a:solidFill>
              </a:rPr>
              <a:t>87211168-GRP-FR-004</a:t>
            </a:r>
            <a:endParaRPr lang="fr-FR" sz="700" dirty="0">
              <a:solidFill>
                <a:srgbClr val="606060"/>
              </a:solidFill>
            </a:endParaRPr>
          </a:p>
        </p:txBody>
      </p:sp>
      <p:sp>
        <p:nvSpPr>
          <p:cNvPr id="20" name="Freeform 22"/>
          <p:cNvSpPr>
            <a:spLocks/>
          </p:cNvSpPr>
          <p:nvPr userDrawn="1"/>
        </p:nvSpPr>
        <p:spPr bwMode="auto">
          <a:xfrm rot="10800000" flipH="1">
            <a:off x="159697" y="6456764"/>
            <a:ext cx="208368" cy="291115"/>
          </a:xfrm>
          <a:custGeom>
            <a:avLst/>
            <a:gdLst>
              <a:gd name="T0" fmla="*/ 39 w 412"/>
              <a:gd name="T1" fmla="*/ 411 h 411"/>
              <a:gd name="T2" fmla="*/ 0 w 412"/>
              <a:gd name="T3" fmla="*/ 411 h 411"/>
              <a:gd name="T4" fmla="*/ 0 w 412"/>
              <a:gd name="T5" fmla="*/ 0 h 411"/>
              <a:gd name="T6" fmla="*/ 412 w 412"/>
              <a:gd name="T7" fmla="*/ 0 h 411"/>
              <a:gd name="T8" fmla="*/ 412 w 412"/>
              <a:gd name="T9" fmla="*/ 39 h 411"/>
              <a:gd name="T10" fmla="*/ 39 w 412"/>
              <a:gd name="T11" fmla="*/ 39 h 411"/>
              <a:gd name="T12" fmla="*/ 39 w 412"/>
              <a:gd name="T13" fmla="*/ 411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" h="411">
                <a:moveTo>
                  <a:pt x="39" y="411"/>
                </a:moveTo>
                <a:lnTo>
                  <a:pt x="0" y="411"/>
                </a:lnTo>
                <a:lnTo>
                  <a:pt x="0" y="0"/>
                </a:lnTo>
                <a:lnTo>
                  <a:pt x="412" y="0"/>
                </a:lnTo>
                <a:lnTo>
                  <a:pt x="412" y="39"/>
                </a:lnTo>
                <a:lnTo>
                  <a:pt x="39" y="39"/>
                </a:lnTo>
                <a:lnTo>
                  <a:pt x="39" y="41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fr-FR" kern="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pic>
        <p:nvPicPr>
          <p:cNvPr id="22" name="Image 21" descr="logo_thales.png"/>
          <p:cNvPicPr>
            <a:picLocks noChangeAspect="1"/>
          </p:cNvPicPr>
          <p:nvPr userDrawn="1"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3448" y="6324035"/>
            <a:ext cx="1728000" cy="443079"/>
          </a:xfrm>
          <a:prstGeom prst="rect">
            <a:avLst/>
          </a:prstGeom>
        </p:spPr>
      </p:pic>
      <p:sp>
        <p:nvSpPr>
          <p:cNvPr id="23" name="ZoneTexte 11"/>
          <p:cNvSpPr txBox="1">
            <a:spLocks noChangeArrowheads="1"/>
          </p:cNvSpPr>
          <p:nvPr userDrawn="1"/>
        </p:nvSpPr>
        <p:spPr bwMode="auto">
          <a:xfrm>
            <a:off x="3968750" y="6342048"/>
            <a:ext cx="1206500" cy="247312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OPEN</a:t>
            </a:r>
          </a:p>
          <a:p>
            <a:pPr algn="ctr" defTabSz="457200" eaLnBrk="1" hangingPunct="1">
              <a:defRPr/>
            </a:pPr>
            <a:r>
              <a:rPr lang="fr-FR" sz="5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THALES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1014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iming>
    <p:tnLst>
      <p:par>
        <p:cTn id="1" dur="indefinite" restart="never" nodeType="tmRoot"/>
      </p:par>
    </p:tnLst>
  </p:timing>
  <p:txStyles>
    <p:titleStyle>
      <a:lvl1pPr algn="l" defTabSz="3429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135731" algn="l" defTabSz="342900" rtl="0" eaLnBrk="1" latinLnBrk="0" hangingPunct="1">
        <a:lnSpc>
          <a:spcPct val="100000"/>
        </a:lnSpc>
        <a:spcBef>
          <a:spcPts val="450"/>
        </a:spcBef>
        <a:spcAft>
          <a:spcPts val="525"/>
        </a:spcAft>
        <a:buClr>
          <a:schemeClr val="bg2"/>
        </a:buClr>
        <a:buSzPct val="90000"/>
        <a:buFont typeface="Century Gothic" panose="020B0502020202020204" pitchFamily="34" charset="0"/>
        <a:buChar char="▌"/>
        <a:tabLst>
          <a:tab pos="739379" algn="l"/>
        </a:tabLst>
        <a:defRPr lang="fr-FR" sz="1800" b="1" kern="1200" dirty="0" smtClean="0">
          <a:solidFill>
            <a:schemeClr val="bg2"/>
          </a:solidFill>
          <a:latin typeface="+mn-lt"/>
          <a:ea typeface="+mn-ea"/>
          <a:cs typeface="+mn-cs"/>
        </a:defRPr>
      </a:lvl1pPr>
      <a:lvl2pPr marL="452438" indent="-184150" algn="l" defTabSz="342900" rtl="0" eaLnBrk="1" latinLnBrk="0" hangingPunct="1">
        <a:spcBef>
          <a:spcPts val="225"/>
        </a:spcBef>
        <a:spcAft>
          <a:spcPts val="450"/>
        </a:spcAft>
        <a:buSzPct val="100000"/>
        <a:buFontTx/>
        <a:buBlip>
          <a:blip r:embed="rId24"/>
        </a:buBlip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77800" algn="l" defTabSz="342900" rtl="0" eaLnBrk="1" latinLnBrk="0" hangingPunct="1">
        <a:spcBef>
          <a:spcPts val="0"/>
        </a:spcBef>
        <a:spcAft>
          <a:spcPts val="150"/>
        </a:spcAft>
        <a:buSzPct val="100000"/>
        <a:buFont typeface="Lucida Grande"/>
        <a:buChar char="-"/>
        <a:tabLst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yes.vlb@thalesgroup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Team YES – Points de contact</a:t>
            </a:r>
            <a:endParaRPr lang="fr-FR" dirty="0">
              <a:solidFill>
                <a:schemeClr val="bg2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514591" y="5254063"/>
            <a:ext cx="84985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" name="Groupe 5"/>
          <p:cNvGrpSpPr/>
          <p:nvPr/>
        </p:nvGrpSpPr>
        <p:grpSpPr>
          <a:xfrm>
            <a:off x="411778" y="866886"/>
            <a:ext cx="8526705" cy="4198041"/>
            <a:chOff x="411775" y="756843"/>
            <a:chExt cx="8526705" cy="3148531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411775" y="1272257"/>
              <a:ext cx="8526705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ZoneTexte 14"/>
            <p:cNvSpPr txBox="1"/>
            <p:nvPr/>
          </p:nvSpPr>
          <p:spPr>
            <a:xfrm>
              <a:off x="3077571" y="1618750"/>
              <a:ext cx="945531" cy="47732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NATAEL 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MARTINEZ</a:t>
              </a:r>
            </a:p>
            <a:p>
              <a:pPr algn="ctr" defTabSz="457200"/>
              <a:r>
                <a:rPr lang="fr-FR" sz="1000" b="1" i="1" dirty="0">
                  <a:solidFill>
                    <a:srgbClr val="242A75"/>
                  </a:solidFill>
                </a:rPr>
                <a:t>Président</a:t>
              </a: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056007" y="756843"/>
              <a:ext cx="3239426" cy="26957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81637" tIns="40818" rIns="81637" bIns="40818" rtlCol="0">
              <a:spAutoFit/>
            </a:bodyPr>
            <a:lstStyle/>
            <a:p>
              <a:pPr algn="ctr" defTabSz="457200"/>
              <a:r>
                <a:rPr lang="fr-FR" b="1" dirty="0" smtClean="0">
                  <a:solidFill>
                    <a:srgbClr val="242A75"/>
                  </a:solidFill>
                </a:rPr>
                <a:t>Bureau </a:t>
              </a:r>
              <a:r>
                <a:rPr lang="fr-FR" b="1" dirty="0">
                  <a:solidFill>
                    <a:srgbClr val="242A75"/>
                  </a:solidFill>
                </a:rPr>
                <a:t>YES VLB 2018/2019</a:t>
              </a: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076427" y="1622342"/>
              <a:ext cx="847748" cy="47732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ROXANE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SCHMIT</a:t>
              </a:r>
            </a:p>
            <a:p>
              <a:pPr algn="ctr" defTabSz="457200"/>
              <a:r>
                <a:rPr lang="fr-FR" sz="1000" b="1" i="1" dirty="0">
                  <a:solidFill>
                    <a:srgbClr val="242A75"/>
                  </a:solidFill>
                </a:rPr>
                <a:t>Trésorière</a:t>
              </a: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2117550" y="3309603"/>
              <a:ext cx="988027" cy="361907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</p:spPr>
          <p:txBody>
            <a:bodyPr wrap="squar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FANNY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DEBACK</a:t>
              </a: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2279696" y="2782422"/>
              <a:ext cx="868587" cy="361907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JOHANN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MENEUR</a:t>
              </a: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3205224" y="2777301"/>
              <a:ext cx="1145906" cy="361907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ALEXANDRA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DAUD</a:t>
              </a: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6990040" y="2131628"/>
              <a:ext cx="985606" cy="361907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NOLWENN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PONCIN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102327" y="3299214"/>
              <a:ext cx="754774" cy="36190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MARIE 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ZEIDLER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180824" y="3309603"/>
              <a:ext cx="847748" cy="361907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FLORIAN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BRUNET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990752" y="1606060"/>
              <a:ext cx="874999" cy="477323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ROMAIN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LECONTE</a:t>
              </a:r>
            </a:p>
            <a:p>
              <a:pPr algn="ctr" defTabSz="457200"/>
              <a:r>
                <a:rPr lang="fr-FR" sz="1000" b="1" i="1" dirty="0">
                  <a:solidFill>
                    <a:srgbClr val="242A75"/>
                  </a:solidFill>
                </a:rPr>
                <a:t>Secrétaire</a:t>
              </a: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417754" y="2782422"/>
              <a:ext cx="1008048" cy="361907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 lIns="81637" tIns="40818" rIns="81637" bIns="40818" rtlCol="0">
              <a:spAutoFit/>
            </a:bodyPr>
            <a:lstStyle/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ANTHONY </a:t>
              </a:r>
            </a:p>
            <a:p>
              <a:pPr algn="ctr" defTabSz="457200"/>
              <a:r>
                <a:rPr lang="fr-FR" sz="1300" b="1" dirty="0">
                  <a:solidFill>
                    <a:srgbClr val="242A75"/>
                  </a:solidFill>
                </a:rPr>
                <a:t>CASSAND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2971027" y="1520591"/>
              <a:ext cx="2985806" cy="807244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1637" tIns="40818" rIns="81637" bIns="408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/>
              <a:endParaRPr lang="fr-FR">
                <a:solidFill>
                  <a:srgbClr val="FFFFFF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88895" y="2636233"/>
              <a:ext cx="4930930" cy="122853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1637" tIns="40818" rIns="81637" bIns="408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/>
              <a:endParaRPr lang="fr-FR">
                <a:solidFill>
                  <a:srgbClr val="FFFFF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867524" y="2060971"/>
              <a:ext cx="1333502" cy="71632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1637" tIns="40818" rIns="81637" bIns="408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/>
              <a:endParaRPr lang="fr-FR">
                <a:solidFill>
                  <a:srgbClr val="FFFFFF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5034080" y="2212419"/>
              <a:ext cx="958355" cy="2118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none" lIns="81637" tIns="40818" rIns="81637" bIns="40818" rtlCol="0">
              <a:spAutoFit/>
            </a:bodyPr>
            <a:lstStyle/>
            <a:p>
              <a:pPr defTabSz="457200"/>
              <a:r>
                <a:rPr lang="fr-FR" sz="1300" b="1" dirty="0">
                  <a:solidFill>
                    <a:srgbClr val="242A75"/>
                  </a:solidFill>
                </a:rPr>
                <a:t>Le Bureau</a:t>
              </a: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7438925" y="2636234"/>
              <a:ext cx="931104" cy="2118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none" lIns="81637" tIns="40818" rIns="81637" bIns="40818" rtlCol="0">
              <a:spAutoFit/>
            </a:bodyPr>
            <a:lstStyle/>
            <a:p>
              <a:pPr defTabSz="457200"/>
              <a:r>
                <a:rPr lang="fr-FR" sz="1300" b="1" dirty="0">
                  <a:solidFill>
                    <a:srgbClr val="242A75"/>
                  </a:solidFill>
                </a:rPr>
                <a:t>Pôle com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333308" y="3693508"/>
              <a:ext cx="1089802" cy="2118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none" lIns="81637" tIns="40818" rIns="81637" bIns="40818" rtlCol="0">
              <a:spAutoFit/>
            </a:bodyPr>
            <a:lstStyle/>
            <a:p>
              <a:pPr defTabSz="457200"/>
              <a:r>
                <a:rPr lang="fr-FR" sz="1300" b="1" dirty="0">
                  <a:solidFill>
                    <a:srgbClr val="242A75"/>
                  </a:solidFill>
                </a:rPr>
                <a:t>Pôle events</a:t>
              </a:r>
            </a:p>
          </p:txBody>
        </p:sp>
      </p:grpSp>
      <p:sp>
        <p:nvSpPr>
          <p:cNvPr id="32" name="ZoneTexte 31"/>
          <p:cNvSpPr txBox="1"/>
          <p:nvPr/>
        </p:nvSpPr>
        <p:spPr>
          <a:xfrm>
            <a:off x="514590" y="5477517"/>
            <a:ext cx="1234071" cy="390210"/>
          </a:xfrm>
          <a:prstGeom prst="rect">
            <a:avLst/>
          </a:prstGeom>
          <a:solidFill>
            <a:srgbClr val="FFFF99"/>
          </a:solidFill>
        </p:spPr>
        <p:txBody>
          <a:bodyPr wrap="none" lIns="81637" tIns="40818" rIns="81637" bIns="40818" rtlCol="0">
            <a:spAutoFit/>
          </a:bodyPr>
          <a:lstStyle/>
          <a:p>
            <a:pPr algn="ctr" defTabSz="457200"/>
            <a:r>
              <a:rPr lang="fr-FR" sz="1000" b="1" dirty="0">
                <a:solidFill>
                  <a:srgbClr val="242A75"/>
                </a:solidFill>
              </a:rPr>
              <a:t>Nouveaux </a:t>
            </a:r>
          </a:p>
          <a:p>
            <a:pPr algn="ctr" defTabSz="457200"/>
            <a:r>
              <a:rPr lang="fr-FR" sz="1000" b="1" dirty="0">
                <a:solidFill>
                  <a:srgbClr val="242A75"/>
                </a:solidFill>
              </a:rPr>
              <a:t>membres bureau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386238" y="5517614"/>
            <a:ext cx="5552242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fr-FR" sz="1200" dirty="0" smtClean="0">
                <a:solidFill>
                  <a:srgbClr val="242A75"/>
                </a:solidFill>
              </a:rPr>
              <a:t>Nous contacter via l’adresse mail :  </a:t>
            </a:r>
            <a:r>
              <a:rPr lang="fr-FR" sz="1200" b="1" dirty="0" smtClean="0">
                <a:solidFill>
                  <a:srgbClr val="242A75"/>
                </a:solidFill>
                <a:hlinkClick r:id="rId2"/>
              </a:rPr>
              <a:t>yes.vlb@thalesgroup.com</a:t>
            </a:r>
            <a:endParaRPr lang="fr-FR" sz="1200" b="1" dirty="0" smtClean="0">
              <a:solidFill>
                <a:srgbClr val="242A75"/>
              </a:solidFill>
            </a:endParaRPr>
          </a:p>
          <a:p>
            <a:pPr defTabSz="457200"/>
            <a:r>
              <a:rPr lang="fr-FR" sz="1200" b="1" dirty="0" smtClean="0">
                <a:solidFill>
                  <a:srgbClr val="309DB5"/>
                </a:solidFill>
              </a:rPr>
              <a:t>Formulaire d’inscription disponible </a:t>
            </a:r>
            <a:r>
              <a:rPr lang="fr-FR" sz="1200" b="1" dirty="0">
                <a:solidFill>
                  <a:srgbClr val="309DB5"/>
                </a:solidFill>
              </a:rPr>
              <a:t>sur </a:t>
            </a:r>
            <a:r>
              <a:rPr lang="fr-FR" sz="1200" b="1" dirty="0" smtClean="0">
                <a:solidFill>
                  <a:srgbClr val="309DB5"/>
                </a:solidFill>
              </a:rPr>
              <a:t>l’intranet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346963" y="5632715"/>
            <a:ext cx="923243" cy="365028"/>
          </a:xfrm>
          <a:prstGeom prst="rightArrow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53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theme/theme1.xml><?xml version="1.0" encoding="utf-8"?>
<a:theme xmlns:a="http://schemas.openxmlformats.org/drawingml/2006/main" name="Thales_global_4.3_VF">
  <a:themeElements>
    <a:clrScheme name="Thales NEW">
      <a:dk1>
        <a:srgbClr val="242A75"/>
      </a:dk1>
      <a:lt1>
        <a:srgbClr val="FFFFFF"/>
      </a:lt1>
      <a:dk2>
        <a:srgbClr val="242A75"/>
      </a:dk2>
      <a:lt2>
        <a:srgbClr val="309DB5"/>
      </a:lt2>
      <a:accent1>
        <a:srgbClr val="B42573"/>
      </a:accent1>
      <a:accent2>
        <a:srgbClr val="7D7EAB"/>
      </a:accent2>
      <a:accent3>
        <a:srgbClr val="69A3B9"/>
      </a:accent3>
      <a:accent4>
        <a:srgbClr val="253746"/>
      </a:accent4>
      <a:accent5>
        <a:srgbClr val="C3D600"/>
      </a:accent5>
      <a:accent6>
        <a:srgbClr val="E1CD00"/>
      </a:accent6>
      <a:hlink>
        <a:srgbClr val="242A75"/>
      </a:hlink>
      <a:folHlink>
        <a:srgbClr val="242A7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ésentation25" id="{9A08FACF-BD2F-D541-876A-53578789CF23}" vid="{B104D5E9-03DF-EB4C-B1FF-B8672E8F5B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55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Thales_global_4.3_VF</vt:lpstr>
      <vt:lpstr>La Team YES – Points de contact</vt:lpstr>
    </vt:vector>
  </TitlesOfParts>
  <Company>Thales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Team YES – Points de contact</dc:title>
  <dc:creator>Roxane SCHMIT</dc:creator>
  <cp:lastModifiedBy>Roxane SCHMIT</cp:lastModifiedBy>
  <cp:revision>1</cp:revision>
  <dcterms:created xsi:type="dcterms:W3CDTF">2019-02-27T15:12:22Z</dcterms:created>
  <dcterms:modified xsi:type="dcterms:W3CDTF">2019-02-27T15:12:48Z</dcterms:modified>
</cp:coreProperties>
</file>